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CA1268A-479B-41C0-95D6-287ED425CBAC}">
          <p14:sldIdLst>
            <p14:sldId id="256"/>
            <p14:sldId id="257"/>
            <p14:sldId id="263"/>
            <p14:sldId id="261"/>
            <p14:sldId id="258"/>
            <p14:sldId id="259"/>
            <p14:sldId id="260"/>
            <p14:sldId id="264"/>
            <p14:sldId id="265"/>
            <p14:sldId id="266"/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3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9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4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8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14560-9703-4677-84E2-443F007A0D26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DD211-A83C-4416-9B8A-D6A4F640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9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8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57615" y="1111016"/>
            <a:ext cx="965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vi-VN" sz="3600" dirty="0" smtClean="0"/>
              <a:t>BÀI THUYẾT TRÌNH CỦA NHÓM STK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4400550"/>
            <a:ext cx="5505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/>
              <a:t>THÀNH VIÊN:</a:t>
            </a:r>
          </a:p>
          <a:p>
            <a:pPr marL="285750" indent="-285750">
              <a:buFontTx/>
              <a:buChar char="-"/>
            </a:pPr>
            <a:r>
              <a:rPr lang="vi-VN" sz="2800" dirty="0" smtClean="0"/>
              <a:t>Nguyễn Minh Thịnh</a:t>
            </a:r>
          </a:p>
          <a:p>
            <a:pPr marL="285750" indent="-285750">
              <a:buFontTx/>
              <a:buChar char="-"/>
            </a:pPr>
            <a:r>
              <a:rPr lang="vi-VN" sz="2800" dirty="0" smtClean="0"/>
              <a:t>Amnard Same</a:t>
            </a:r>
          </a:p>
          <a:p>
            <a:pPr marL="285750" indent="-285750">
              <a:buFontTx/>
              <a:buChar char="-"/>
            </a:pPr>
            <a:r>
              <a:rPr lang="vi-VN" sz="2800" dirty="0" smtClean="0"/>
              <a:t>Nguyễn Thị Nguyên Khương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2896" y="2013228"/>
            <a:ext cx="68652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 smtClean="0"/>
              <a:t>CHỦ ĐỀ: </a:t>
            </a:r>
          </a:p>
          <a:p>
            <a:pPr algn="ctr"/>
            <a:endParaRPr lang="vi-VN" dirty="0" smtClean="0"/>
          </a:p>
          <a:p>
            <a:pPr algn="ctr"/>
            <a:r>
              <a:rPr lang="vi-VN" sz="4000" dirty="0" smtClean="0"/>
              <a:t>WEB BÁN HÀNG</a:t>
            </a:r>
            <a:endParaRPr lang="vi-VN" sz="4000" dirty="0"/>
          </a:p>
        </p:txBody>
      </p:sp>
    </p:spTree>
    <p:extLst>
      <p:ext uri="{BB962C8B-B14F-4D97-AF65-F5344CB8AC3E}">
        <p14:creationId xmlns:p14="http://schemas.microsoft.com/office/powerpoint/2010/main" val="12929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0"/>
            <a:ext cx="10515600" cy="1325563"/>
          </a:xfrm>
        </p:spPr>
        <p:txBody>
          <a:bodyPr/>
          <a:lstStyle/>
          <a:p>
            <a:pPr algn="ctr"/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Liệt Kê Danh Mục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4"/>
            <a:ext cx="12192000" cy="5706608"/>
          </a:xfrm>
        </p:spPr>
      </p:pic>
    </p:spTree>
    <p:extLst>
      <p:ext uri="{BB962C8B-B14F-4D97-AF65-F5344CB8AC3E}">
        <p14:creationId xmlns:p14="http://schemas.microsoft.com/office/powerpoint/2010/main" val="146317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Khách Hàng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812"/>
            <a:ext cx="12192000" cy="5532436"/>
          </a:xfrm>
        </p:spPr>
      </p:pic>
    </p:spTree>
    <p:extLst>
      <p:ext uri="{BB962C8B-B14F-4D97-AF65-F5344CB8AC3E}">
        <p14:creationId xmlns:p14="http://schemas.microsoft.com/office/powerpoint/2010/main" val="857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8343" y="1161143"/>
            <a:ext cx="6037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 smtClean="0"/>
              <a:t>THE END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061029" y="2801257"/>
            <a:ext cx="798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 smtClean="0"/>
              <a:t>Cảm Ơn Thầy Và Các Bạn Lắng Nghe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83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1" y="103868"/>
            <a:ext cx="10515600" cy="723446"/>
          </a:xfrm>
        </p:spPr>
        <p:txBody>
          <a:bodyPr/>
          <a:lstStyle/>
          <a:p>
            <a:pPr algn="ctr"/>
            <a:r>
              <a:rPr lang="en-US" dirty="0" err="1" smtClean="0"/>
              <a:t>Trang</a:t>
            </a:r>
            <a:r>
              <a:rPr lang="vi-VN" dirty="0" smtClean="0"/>
              <a:t> </a:t>
            </a:r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Chủ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686"/>
            <a:ext cx="12191999" cy="5653314"/>
          </a:xfrm>
        </p:spPr>
      </p:pic>
    </p:spTree>
    <p:extLst>
      <p:ext uri="{BB962C8B-B14F-4D97-AF65-F5344CB8AC3E}">
        <p14:creationId xmlns:p14="http://schemas.microsoft.com/office/powerpoint/2010/main" val="23926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1" y="103868"/>
            <a:ext cx="10515600" cy="723446"/>
          </a:xfrm>
        </p:spPr>
        <p:txBody>
          <a:bodyPr/>
          <a:lstStyle/>
          <a:p>
            <a:pPr algn="ctr"/>
            <a:r>
              <a:rPr lang="en-US" dirty="0" err="1" smtClean="0"/>
              <a:t>Trang</a:t>
            </a:r>
            <a:r>
              <a:rPr lang="vi-VN" dirty="0" smtClean="0"/>
              <a:t> </a:t>
            </a:r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Chủ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5656"/>
            <a:ext cx="12192000" cy="5682343"/>
          </a:xfrm>
        </p:spPr>
      </p:pic>
    </p:spTree>
    <p:extLst>
      <p:ext uri="{BB962C8B-B14F-4D97-AF65-F5344CB8AC3E}">
        <p14:creationId xmlns:p14="http://schemas.microsoft.com/office/powerpoint/2010/main" val="364810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3732"/>
          </a:xfrm>
        </p:spPr>
        <p:txBody>
          <a:bodyPr/>
          <a:lstStyle/>
          <a:p>
            <a:pPr algn="ctr"/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Giỏ Hàng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859"/>
            <a:ext cx="12191999" cy="5450114"/>
          </a:xfrm>
        </p:spPr>
      </p:pic>
    </p:spTree>
    <p:extLst>
      <p:ext uri="{BB962C8B-B14F-4D97-AF65-F5344CB8AC3E}">
        <p14:creationId xmlns:p14="http://schemas.microsoft.com/office/powerpoint/2010/main" val="13303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Khách Hàng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019800" cy="516731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6019800" cy="5167312"/>
          </a:xfrm>
        </p:spPr>
      </p:pic>
    </p:spTree>
    <p:extLst>
      <p:ext uri="{BB962C8B-B14F-4D97-AF65-F5344CB8AC3E}">
        <p14:creationId xmlns:p14="http://schemas.microsoft.com/office/powerpoint/2010/main" val="8561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61925"/>
            <a:ext cx="10515600" cy="1325563"/>
          </a:xfrm>
        </p:spPr>
        <p:txBody>
          <a:bodyPr/>
          <a:lstStyle/>
          <a:p>
            <a:pPr algn="ctr"/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Trang Của ADMIN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488"/>
            <a:ext cx="12191999" cy="5370511"/>
          </a:xfrm>
        </p:spPr>
      </p:pic>
    </p:spTree>
    <p:extLst>
      <p:ext uri="{BB962C8B-B14F-4D97-AF65-F5344CB8AC3E}">
        <p14:creationId xmlns:p14="http://schemas.microsoft.com/office/powerpoint/2010/main" val="154830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Trang Chủ Của ADMIN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1999" cy="5638800"/>
          </a:xfrm>
        </p:spPr>
      </p:pic>
    </p:spTree>
    <p:extLst>
      <p:ext uri="{BB962C8B-B14F-4D97-AF65-F5344CB8AC3E}">
        <p14:creationId xmlns:p14="http://schemas.microsoft.com/office/powerpoint/2010/main" val="8073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Đơn Hàng Của Khách Hàng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4"/>
            <a:ext cx="12191999" cy="5532436"/>
          </a:xfrm>
        </p:spPr>
      </p:pic>
    </p:spTree>
    <p:extLst>
      <p:ext uri="{BB962C8B-B14F-4D97-AF65-F5344CB8AC3E}">
        <p14:creationId xmlns:p14="http://schemas.microsoft.com/office/powerpoint/2010/main" val="25527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0"/>
            <a:ext cx="10515600" cy="1325563"/>
          </a:xfrm>
        </p:spPr>
        <p:txBody>
          <a:bodyPr/>
          <a:lstStyle/>
          <a:p>
            <a:pPr algn="ctr"/>
            <a:r>
              <a:rPr lang="vi-V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Liệt Kê Sản Phẩm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4"/>
            <a:ext cx="12192000" cy="5532436"/>
          </a:xfrm>
        </p:spPr>
      </p:pic>
    </p:spTree>
    <p:extLst>
      <p:ext uri="{BB962C8B-B14F-4D97-AF65-F5344CB8AC3E}">
        <p14:creationId xmlns:p14="http://schemas.microsoft.com/office/powerpoint/2010/main" val="410514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65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Trang Chủ</vt:lpstr>
      <vt:lpstr>Trang Chủ</vt:lpstr>
      <vt:lpstr>Giỏ Hàng</vt:lpstr>
      <vt:lpstr>Khách Hàng</vt:lpstr>
      <vt:lpstr>Trang Của ADMIN</vt:lpstr>
      <vt:lpstr>Trang Chủ Của ADMIN</vt:lpstr>
      <vt:lpstr>Đơn Hàng Của Khách Hàng</vt:lpstr>
      <vt:lpstr>Liệt Kê Sản Phẩm</vt:lpstr>
      <vt:lpstr>Liệt Kê Danh Mục</vt:lpstr>
      <vt:lpstr>Khách Hàng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</cp:revision>
  <dcterms:created xsi:type="dcterms:W3CDTF">2021-01-08T03:30:34Z</dcterms:created>
  <dcterms:modified xsi:type="dcterms:W3CDTF">2021-01-08T05:35:30Z</dcterms:modified>
</cp:coreProperties>
</file>